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9" r:id="rId3"/>
    <p:sldId id="280" r:id="rId4"/>
    <p:sldId id="281" r:id="rId5"/>
    <p:sldId id="282" r:id="rId6"/>
    <p:sldId id="284" r:id="rId7"/>
    <p:sldId id="263" r:id="rId8"/>
    <p:sldId id="297" r:id="rId9"/>
    <p:sldId id="267" r:id="rId10"/>
    <p:sldId id="298" r:id="rId11"/>
    <p:sldId id="256" r:id="rId12"/>
    <p:sldId id="260" r:id="rId13"/>
    <p:sldId id="265" r:id="rId14"/>
    <p:sldId id="264" r:id="rId15"/>
    <p:sldId id="269" r:id="rId16"/>
    <p:sldId id="276" r:id="rId17"/>
    <p:sldId id="285" r:id="rId18"/>
    <p:sldId id="277" r:id="rId19"/>
    <p:sldId id="278" r:id="rId20"/>
    <p:sldId id="293" r:id="rId21"/>
    <p:sldId id="294" r:id="rId22"/>
    <p:sldId id="288" r:id="rId23"/>
    <p:sldId id="299" r:id="rId24"/>
    <p:sldId id="273" r:id="rId25"/>
    <p:sldId id="275" r:id="rId26"/>
    <p:sldId id="274" r:id="rId27"/>
    <p:sldId id="270" r:id="rId28"/>
    <p:sldId id="271" r:id="rId29"/>
    <p:sldId id="272" r:id="rId30"/>
    <p:sldId id="290" r:id="rId31"/>
    <p:sldId id="292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d-tehnik.ru/files/imagecache/fullsize/neniutonovskaia_jidkost.p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5.nnm.ru/5/b/7/9/a/a74c767c82c68865801e0705d04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://ru.wikipedia.org/wiki/%D0%A4%D0%B0%D0%B9%D0%BB:Diborane-3D-balls-A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ikepost.ru/tag/D3O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1864" y="2204864"/>
            <a:ext cx="7466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Неньютоновские</a:t>
            </a:r>
            <a:r>
              <a:rPr lang="ru-RU" sz="4800" dirty="0"/>
              <a:t> </a:t>
            </a:r>
            <a:r>
              <a:rPr lang="ru-RU" sz="4800" b="1" dirty="0" smtClean="0"/>
              <a:t>жидкости. </a:t>
            </a:r>
          </a:p>
          <a:p>
            <a:pPr algn="ctr"/>
            <a:r>
              <a:rPr lang="ru-RU" sz="4800" b="1" dirty="0" smtClean="0"/>
              <a:t>От теории к практике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9F29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96952"/>
            <a:ext cx="8424936" cy="1143000"/>
          </a:xfrm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Реальные вязкие жидкости обладают сжимаемостью, сопротивлением, зависящих от приложенных усилий.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Реальные  жидкости могут быть                                                                                                                                                                                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ньютоновскими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неньютоновскими.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16" y="6357958"/>
            <a:ext cx="228598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916832"/>
            <a:ext cx="5400600" cy="1470025"/>
          </a:xfrm>
        </p:spPr>
        <p:txBody>
          <a:bodyPr/>
          <a:lstStyle/>
          <a:p>
            <a:pPr lvl="0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НЕНЬЮТОНОВСКИЕ ЖИДКОСТИ</a:t>
            </a:r>
            <a:br>
              <a:rPr lang="ru-RU" sz="4000" b="1" i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  <a:endParaRPr lang="es-ES" b="1" i="1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700808"/>
            <a:ext cx="6264696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Провести эксперимент  по изучению неньютоновской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1143000"/>
          </a:xfrm>
        </p:spPr>
        <p:txBody>
          <a:bodyPr/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ЗАДАЧИ :</a:t>
            </a:r>
            <a:br>
              <a:rPr lang="ru-RU" sz="7200" b="1" i="1" dirty="0"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7283152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зучить </a:t>
            </a: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свойства неньютоновской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жидкости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ГИПОТЕЗА: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427168" cy="4525963"/>
          </a:xfrm>
        </p:spPr>
        <p:txBody>
          <a:bodyPr/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Возможно,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жидкость при определенных условиях может обладать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свойствами </a:t>
            </a:r>
          </a:p>
          <a:p>
            <a:pPr marL="0" indent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твердого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тела.</a:t>
            </a:r>
          </a:p>
          <a:p>
            <a:endParaRPr lang="ru-RU" sz="4400" b="1" i="1" dirty="0"/>
          </a:p>
        </p:txBody>
      </p:sp>
      <p:pic>
        <p:nvPicPr>
          <p:cNvPr id="4" name="Рисунок 3" descr="Крахмал + вода = неньютоновская жидкость">
            <a:hlinkClick r:id="rId2" tooltip="&quot;Крахмал + вода = неньютоновская жидкость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099783" cy="28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7544" y="332656"/>
            <a:ext cx="806489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Trebuchet MS" pitchFamily="34" charset="0"/>
              </a:rPr>
              <a:t>	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Неньютоновская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жидкость -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вязкая жидкость, коэффициент вязкости которой зависит от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приложенного усилия.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Обычно такие жидкости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неоднородны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состоят из крупных молекул, образующих сложные пространственные структуры.</a:t>
            </a:r>
          </a:p>
        </p:txBody>
      </p:sp>
      <p:pic>
        <p:nvPicPr>
          <p:cNvPr id="4" name="Picture 7" descr="Картинка 10 из 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51" y="3836897"/>
            <a:ext cx="4120881" cy="25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upload.wikimedia.org/wikipedia/commons/thumb/d/d9/Diborane-3D-balls-A.png/300px-Diborane-3D-balls-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5099">
            <a:off x="6334867" y="1866445"/>
            <a:ext cx="3178099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 rot="10800000" flipV="1">
            <a:off x="468311" y="476672"/>
            <a:ext cx="7823423" cy="174783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Материал использует "умные молекулы", которые соединяются в блоки при ударном воздействии, формируя твердую поверхность для поглощения энергии. </a:t>
            </a:r>
          </a:p>
        </p:txBody>
      </p:sp>
      <p:pic>
        <p:nvPicPr>
          <p:cNvPr id="4" name="Picture 6" descr="Картинка 91 из 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76672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кухне, помимо приготовления еды, можно ставить и всяческие интересные эксперименты. Один из них - свойства неньютоновской жидкости. 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акая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жидкость ведет себя по-разному в зависимости от воздействия. Если на нее воздействовать резко, сильно, быстро - она проявляет свойства, близкие к свойствам твердых тел, а при медленном воздействии становится жидкостью. </a:t>
            </a:r>
          </a:p>
        </p:txBody>
      </p:sp>
    </p:spTree>
    <p:extLst>
      <p:ext uri="{BB962C8B-B14F-4D97-AF65-F5344CB8AC3E}">
        <p14:creationId xmlns:p14="http://schemas.microsoft.com/office/powerpoint/2010/main" val="6328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3144" y="204786"/>
            <a:ext cx="794035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        эксперимент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Смешайте воду и крахмал в пропорции примерно 1:1.5 и пробуйте различно воздействовать на получившуюся жидкость.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7184" y="2420777"/>
            <a:ext cx="39319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Получилась белая жидкость, налейте ее на ладонь.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45470"/>
            <a:ext cx="2633403" cy="25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28812" y="2492896"/>
            <a:ext cx="37196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Быстрыми движениями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попробуйте скатать колбаску или шарик.</a:t>
            </a:r>
          </a:p>
        </p:txBody>
      </p:sp>
      <p:pic>
        <p:nvPicPr>
          <p:cNvPr id="6" name="Picture 9" descr="Картинка 12 из 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91" y="3725355"/>
            <a:ext cx="3447515" cy="25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83568" y="620688"/>
            <a:ext cx="3471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 медленно опустите палец в миску.</a:t>
            </a:r>
          </a:p>
        </p:txBody>
      </p:sp>
      <p:pic>
        <p:nvPicPr>
          <p:cNvPr id="4" name="Рисунок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74" y="1979195"/>
            <a:ext cx="3000375" cy="268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572000" y="620688"/>
            <a:ext cx="398579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 другим пальцем ударьте по жидкости резко - вы почувствуете, что она упругая, а палец останется чистым.</a:t>
            </a:r>
          </a:p>
        </p:txBody>
      </p:sp>
      <p:pic>
        <p:nvPicPr>
          <p:cNvPr id="6" name="Рисунок 4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94" y="3667676"/>
            <a:ext cx="2583004" cy="246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1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Три состояния вещества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84784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Что происходит с молекулами вещества, когда вещество находится в разных агрегатных состояниях?</a:t>
            </a:r>
          </a:p>
        </p:txBody>
      </p:sp>
    </p:spTree>
    <p:extLst>
      <p:ext uri="{BB962C8B-B14F-4D97-AF65-F5344CB8AC3E}">
        <p14:creationId xmlns:p14="http://schemas.microsoft.com/office/powerpoint/2010/main" val="4484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7480"/>
            <a:ext cx="3816424" cy="11430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сожмите их, и вы увидите между пальцами твердый комочек. Это не крахмал застыл, это неньютоновская жидкость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проявляет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свойства!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476672" y="53012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8" descr="Описание: http://sdelay-sam.ucoz.com/files/nnj/liquid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7125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3240360" cy="1143000"/>
          </a:xfrm>
        </p:spPr>
        <p:txBody>
          <a:bodyPr/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Попробуйте окунуть все пальцы, а потом резко дернуть (чашку не разбейте!)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delay-sam.ucoz.com/files/nnj/liquid_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547260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0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60848"/>
            <a:ext cx="6696744" cy="1143000"/>
          </a:xfrm>
        </p:spPr>
        <p:txBody>
          <a:bodyPr/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Неньютоновская жидкость умеет танцевать!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 Яколевна\Pictures\0b779e2cf382f12cc1f0aaa54212b2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01779"/>
            <a:ext cx="4407297" cy="33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Яколевна\Pictures\Nenyutonovskaya-zhidk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47377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61331"/>
            <a:ext cx="820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Примеры неньютоновской жидкости в повседневной жизни: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3759"/>
            <a:ext cx="327339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Масляные краски</a:t>
            </a:r>
          </a:p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Зубная паста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Кровь</a:t>
            </a:r>
          </a:p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Болото</a:t>
            </a:r>
          </a:p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Зыбучие пески</a:t>
            </a:r>
          </a:p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marL="285750" indent="-285750">
              <a:buFontTx/>
              <a:buChar char="-"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thumb/2/2f/L%C3%BCtt-Witt_Moor-2.jpg/300px-L%C3%BCtt-Witt_Moo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96" y="4595261"/>
            <a:ext cx="2569522" cy="171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ostroydomsam.su/uploads/posts/2007-10/1192974210_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33" y="1638549"/>
            <a:ext cx="2400300" cy="2324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irsovetov.ru/images/748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66" y="1078052"/>
            <a:ext cx="2187583" cy="3018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gmpnews.ru/wp-content/uploads/2009/12/blood-plaz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5930"/>
            <a:ext cx="2047050" cy="1842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9" y="62068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Новые применения неньютоновской жидкости: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204864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d3o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«Жидкая» сумка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Мешки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атки для починки дорожных ям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«Жидкий» бронежилет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7786" y="332656"/>
            <a:ext cx="329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d3o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plav.ru/press/tech/d3o/pic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36" y="4069556"/>
            <a:ext cx="2558405" cy="225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D3O Illustration - how it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35" y="4069556"/>
            <a:ext cx="2510502" cy="238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39853" y="978987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Специфический материал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D3O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изготовлении защиты мотоциклетной экипировки. Он представляет из себя оранжевую мягкую субстанцию, которая легко деформируется в руках (то есть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поддатливая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и гибкая в случае слабого воздействия), но очень прочная, если на неё воздействует кратковременная сила большой величины (например, удар молотком).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достоинство эластичного полимера 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-три-о» похожего на жвачку заключается в том, что он сохраняет свою гибкость ровно до тех пор, пока к нему не будет применено агрессивное физическое воздействие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709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1" y="292476"/>
            <a:ext cx="4070217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«Жидкая» сумка: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8460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Для защиты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авиапассажиров, международная команда ученых разработала специальную сумку-чехол, которая способна подавить взрыв в багажном отсеке самолета.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Неньютоновская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жидкость может служить отличной "упаковкой" для потенциально взрывоопасных грузов. Изобретение международной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ученых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чехол, содержащий неньютоновскую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жидкость.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Основным преимуществом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новинки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вес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и удобство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filearchive.cnews.ru/img/reviews/2011/07/12/3_6a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92" y="3717032"/>
            <a:ext cx="3886156" cy="2597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601" y="308005"/>
            <a:ext cx="866839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Мешки-заплатки для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починки дорожных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ям: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1" y="1107349"/>
            <a:ext cx="8192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Ученые США предлагают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латать дорожное покрытие водонепроницаемыми мешками, наполненными неньютоновской жидкостью.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бычная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грязь с водой и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крахмалом ведёт себя как неньютоновская  жидкость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Выглядит мешок-заплатка просто, стоит мало, многоразовый, один недостаток: ничто не помешает домовитым гражданам поднять его и унести к луже у родного подъезда. (Фото Gretchen Cuda Kroen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99314"/>
            <a:ext cx="4573893" cy="2611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51991"/>
            <a:ext cx="5205336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«Жидкий»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бронежилет: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75743"/>
            <a:ext cx="8172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Новый тип бронежилета создали специалисты из британской компании BAE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Они предложили использовать особую жидкую субстанцию, которая будет заполнять пространство между слоями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кевлара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Жидкость будет гасить удар, распределяя импульс по всему бронежилету. Из чего состоит субстанция, специалисты BAE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не сообщили.</a:t>
            </a:r>
          </a:p>
        </p:txBody>
      </p:sp>
      <p:pic>
        <p:nvPicPr>
          <p:cNvPr id="5" name="Picture 2" descr="Разработан «жидкий» бронежи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70207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40298" y="476672"/>
            <a:ext cx="530634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Твердое тело</a:t>
            </a:r>
          </a:p>
        </p:txBody>
      </p:sp>
      <p:pic>
        <p:nvPicPr>
          <p:cNvPr id="5" name="Picture 17" descr="твердое тел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6215062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72438" y="6143625"/>
            <a:ext cx="6429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1043608" y="150221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259632" y="1049404"/>
            <a:ext cx="7477658" cy="48466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b="1" dirty="0" smtClean="0"/>
              <a:t>	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Гипотеза выдвинутая в начале работы подтвердилась: при определенных условиях жидкости могут изменять свои свойства. При быстром взаимодействии неньютоновская жидкость ведет себя как твердое тело, а при медленном - как обычная жидкость.</a:t>
            </a:r>
          </a:p>
          <a:p>
            <a:pPr>
              <a:buFont typeface="Wingdings 2" pitchFamily="18" charset="2"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Ольга Яколевна\Pictures\3133052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10" y="5157192"/>
            <a:ext cx="1263038" cy="10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Ольга Яколевна\Pictures\3133052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90" y="4755420"/>
            <a:ext cx="1263038" cy="10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Ольга Яколевна\Pictures\3133052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707"/>
            <a:ext cx="1263038" cy="10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Ольга Яколевна\Pictures\3133052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145"/>
            <a:ext cx="1263038" cy="10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Ольга Яколевна\Pictures\3133052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51" y="980728"/>
            <a:ext cx="1263038" cy="10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411760" y="548680"/>
            <a:ext cx="3988519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Жидкость</a:t>
            </a:r>
          </a:p>
        </p:txBody>
      </p:sp>
      <p:pic>
        <p:nvPicPr>
          <p:cNvPr id="5" name="Picture 14" descr="жидкост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50354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715250" y="6215063"/>
            <a:ext cx="5715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495674" y="709612"/>
            <a:ext cx="3000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Газ</a:t>
            </a:r>
          </a:p>
        </p:txBody>
      </p:sp>
      <p:pic>
        <p:nvPicPr>
          <p:cNvPr id="5" name="Picture 12" descr="газ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4" y="1916831"/>
            <a:ext cx="6138863" cy="415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715250" y="6072188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46878"/>
              </p:ext>
            </p:extLst>
          </p:nvPr>
        </p:nvGraphicFramePr>
        <p:xfrm>
          <a:off x="1763688" y="404664"/>
          <a:ext cx="6984775" cy="6048672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9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Молекулярное строение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свойств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Твердое тело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сохраняют форму, объем,  несжимаемы, прочны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Частицы сильно притягиваются друг к другу и располагаются в строго определенном порядке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Жидкость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изменяют объема, легко меняют форму, несжимаемы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Частицы в жидкостях находятся очень близко друг к другу, но притяжение между ними гораздо слабее, чем в твердых телах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 сжимаемы, заполняют весь предоставленный им объем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Частицы находятся далеко друг от друга и слабо взаимодействуют друг с другом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14" descr="жидкост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6" y="3501008"/>
            <a:ext cx="1577850" cy="9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твердое тело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71" y="1756589"/>
            <a:ext cx="1558795" cy="97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газ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71" y="5157192"/>
            <a:ext cx="1558795" cy="9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4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Жидкость и ее свойства.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40110"/>
            <a:ext cx="8533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Жидкость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окружает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нас везде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и всегда. Сами люди состоят из жидкости, вода дает нам жизнь, из воды мы вышли и к воде всегда возвращаемся. Но что же такое жидкость? В толковом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словаре Ожегова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жидкость – это вещество, обладающее свойством течь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принимать форму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сосуда, в который оно выливается.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4557" y="3789040"/>
            <a:ext cx="7188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32656"/>
            <a:ext cx="70567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Жидкость – одно из состояний вещества, промежуточное между твердым состоянием и газообразным. Основным свойством жидкости является, то, что она способна менять свою форму под действием механического воздействия.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15577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424936" cy="1143000"/>
          </a:xfrm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Жидкости бывают идеальные и реальные. Жидкие тела текучи, не обладают определенной формой,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форму сосуда, в который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налиты.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идеальные невязкие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жидкости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845</Words>
  <Application>Microsoft Office PowerPoint</Application>
  <PresentationFormat>Экран (4:3)</PresentationFormat>
  <Paragraphs>77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Batang</vt:lpstr>
      <vt:lpstr>Arial</vt:lpstr>
      <vt:lpstr>Corbel</vt:lpstr>
      <vt:lpstr>Times New Roman</vt:lpstr>
      <vt:lpstr>Trebuchet MS</vt:lpstr>
      <vt:lpstr>Wingdings 2</vt:lpstr>
      <vt:lpstr>Diseño predeterminado</vt:lpstr>
      <vt:lpstr>Презентация PowerPoint</vt:lpstr>
      <vt:lpstr>Три состояния вещества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Жидкость и ее свойства. </vt:lpstr>
      <vt:lpstr>Презентация PowerPoint</vt:lpstr>
      <vt:lpstr>Жидкости бывают идеальные и реальные. Жидкие тела текучи, не обладают определенной формой, принимают форму сосуда, в который налиты. Это – идеальные невязкие жидкости.  </vt:lpstr>
      <vt:lpstr>Реальные вязкие жидкости обладают сжимаемостью, сопротивлением, зависящих от приложенных усилий.          Реальные  жидкости могут быть                                                                                                                                                                                  ньютоновскими и неньютоновскими.  </vt:lpstr>
      <vt:lpstr>НЕНЬЮТОНОВСКИЕ ЖИДКОСТИ </vt:lpstr>
      <vt:lpstr>ЦЕЛЬ:</vt:lpstr>
      <vt:lpstr>ЗАДАЧИ : </vt:lpstr>
      <vt:lpstr>ГИПОТЕЗА: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Быстро сожмите их, и вы увидите между пальцами твердый комочек. Это не крахмал застыл, это неньютоновская жидкость   проявляет свои свойства! </vt:lpstr>
      <vt:lpstr>Попробуйте окунуть все пальцы, а потом резко дернуть (чашку не разбейте!) </vt:lpstr>
      <vt:lpstr>Неньютоновская жидкость умеет танцевать!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Алексей</cp:lastModifiedBy>
  <cp:revision>97</cp:revision>
  <dcterms:created xsi:type="dcterms:W3CDTF">2009-10-07T17:55:06Z</dcterms:created>
  <dcterms:modified xsi:type="dcterms:W3CDTF">2020-04-05T15:09:31Z</dcterms:modified>
</cp:coreProperties>
</file>